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9" r:id="rId2"/>
    <p:sldId id="260" r:id="rId3"/>
    <p:sldId id="258" r:id="rId4"/>
    <p:sldId id="256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61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05033-CBFB-4BB1-AA4F-9983BF5794FB}" type="datetimeFigureOut">
              <a:rPr lang="zh-TW" altLang="en-US" smtClean="0"/>
              <a:t>2020/10/7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8428D-CFED-423E-8AEB-0B0214EA6561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61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05033-CBFB-4BB1-AA4F-9983BF5794FB}" type="datetimeFigureOut">
              <a:rPr lang="zh-TW" altLang="en-US" smtClean="0"/>
              <a:t>2020/10/7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8428D-CFED-423E-8AEB-0B0214EA656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659949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05033-CBFB-4BB1-AA4F-9983BF5794FB}" type="datetimeFigureOut">
              <a:rPr lang="zh-TW" altLang="en-US" smtClean="0"/>
              <a:t>2020/10/7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8428D-CFED-423E-8AEB-0B0214EA656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882690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05033-CBFB-4BB1-AA4F-9983BF5794FB}" type="datetimeFigureOut">
              <a:rPr lang="zh-TW" altLang="en-US" smtClean="0"/>
              <a:t>2020/10/7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8428D-CFED-423E-8AEB-0B0214EA656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64374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05033-CBFB-4BB1-AA4F-9983BF5794FB}" type="datetimeFigureOut">
              <a:rPr lang="zh-TW" altLang="en-US" smtClean="0"/>
              <a:t>2020/10/7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8428D-CFED-423E-8AEB-0B0214EA6561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68846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05033-CBFB-4BB1-AA4F-9983BF5794FB}" type="datetimeFigureOut">
              <a:rPr lang="zh-TW" altLang="en-US" smtClean="0"/>
              <a:t>2020/10/7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8428D-CFED-423E-8AEB-0B0214EA656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022271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05033-CBFB-4BB1-AA4F-9983BF5794FB}" type="datetimeFigureOut">
              <a:rPr lang="zh-TW" altLang="en-US" smtClean="0"/>
              <a:t>2020/10/7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8428D-CFED-423E-8AEB-0B0214EA656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159979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05033-CBFB-4BB1-AA4F-9983BF5794FB}" type="datetimeFigureOut">
              <a:rPr lang="zh-TW" altLang="en-US" smtClean="0"/>
              <a:t>2020/10/7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8428D-CFED-423E-8AEB-0B0214EA656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94852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05033-CBFB-4BB1-AA4F-9983BF5794FB}" type="datetimeFigureOut">
              <a:rPr lang="zh-TW" altLang="en-US" smtClean="0"/>
              <a:t>2020/10/7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8428D-CFED-423E-8AEB-0B0214EA656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994074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04F05033-CBFB-4BB1-AA4F-9983BF5794FB}" type="datetimeFigureOut">
              <a:rPr lang="zh-TW" altLang="en-US" smtClean="0"/>
              <a:t>2020/10/7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468428D-CFED-423E-8AEB-0B0214EA656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59379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05033-CBFB-4BB1-AA4F-9983BF5794FB}" type="datetimeFigureOut">
              <a:rPr lang="zh-TW" altLang="en-US" smtClean="0"/>
              <a:t>2020/10/7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68428D-CFED-423E-8AEB-0B0214EA656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832369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04F05033-CBFB-4BB1-AA4F-9983BF5794FB}" type="datetimeFigureOut">
              <a:rPr lang="zh-TW" altLang="en-US" smtClean="0"/>
              <a:t>2020/10/7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F468428D-CFED-423E-8AEB-0B0214EA6561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43382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DB34ADB-7D69-4794-9196-1FB555B842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842" y="619300"/>
            <a:ext cx="12443380" cy="3566160"/>
          </a:xfrm>
        </p:spPr>
        <p:txBody>
          <a:bodyPr/>
          <a:lstStyle/>
          <a:p>
            <a:r>
              <a:rPr lang="zh-TW" altLang="en-US" dirty="0">
                <a:latin typeface="+mj-ea"/>
              </a:rPr>
              <a:t>物聯網結合</a:t>
            </a:r>
            <a:r>
              <a:rPr lang="en-US" altLang="zh-TW" dirty="0">
                <a:latin typeface="+mj-ea"/>
              </a:rPr>
              <a:t>AI</a:t>
            </a:r>
            <a:r>
              <a:rPr lang="zh-TW" altLang="en-US" dirty="0">
                <a:latin typeface="+mj-ea"/>
              </a:rPr>
              <a:t>在魚類之應用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06371DA8-5822-4058-8241-499A9ECF55D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zh-TW" altLang="en-US" dirty="0">
                <a:solidFill>
                  <a:schemeClr val="tx1"/>
                </a:solidFill>
                <a:latin typeface="+mn-ea"/>
              </a:rPr>
              <a:t>組員</a:t>
            </a:r>
            <a:r>
              <a:rPr lang="en-US" altLang="zh-TW" dirty="0">
                <a:solidFill>
                  <a:schemeClr val="tx1"/>
                </a:solidFill>
                <a:latin typeface="+mn-ea"/>
              </a:rPr>
              <a:t>:</a:t>
            </a:r>
            <a:r>
              <a:rPr lang="zh-TW" altLang="en-US" dirty="0">
                <a:solidFill>
                  <a:schemeClr val="tx1"/>
                </a:solidFill>
                <a:latin typeface="+mn-ea"/>
              </a:rPr>
              <a:t>吳承威、王樸</a:t>
            </a:r>
            <a:endParaRPr lang="en-US" altLang="zh-TW" dirty="0">
              <a:solidFill>
                <a:schemeClr val="tx1"/>
              </a:solidFill>
              <a:latin typeface="+mn-ea"/>
            </a:endParaRPr>
          </a:p>
          <a:p>
            <a:pPr algn="r"/>
            <a:r>
              <a:rPr lang="zh-TW" altLang="en-US" dirty="0">
                <a:solidFill>
                  <a:schemeClr val="tx1"/>
                </a:solidFill>
                <a:latin typeface="+mn-ea"/>
              </a:rPr>
              <a:t>指導教授</a:t>
            </a:r>
            <a:r>
              <a:rPr lang="en-US" altLang="zh-TW" dirty="0">
                <a:solidFill>
                  <a:schemeClr val="tx1"/>
                </a:solidFill>
                <a:latin typeface="+mn-ea"/>
              </a:rPr>
              <a:t>:</a:t>
            </a:r>
            <a:r>
              <a:rPr lang="zh-TW" altLang="en-US" dirty="0">
                <a:solidFill>
                  <a:schemeClr val="tx1"/>
                </a:solidFill>
                <a:latin typeface="+mn-ea"/>
              </a:rPr>
              <a:t>林政宏</a:t>
            </a:r>
          </a:p>
        </p:txBody>
      </p:sp>
    </p:spTree>
    <p:extLst>
      <p:ext uri="{BB962C8B-B14F-4D97-AF65-F5344CB8AC3E}">
        <p14:creationId xmlns:p14="http://schemas.microsoft.com/office/powerpoint/2010/main" val="40147498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478AA64-CF2C-4520-A698-20CF6B2C8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辨識魚種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AF6101D-8FBD-4F36-8BE3-46296BE6FF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lang="en-US" altLang="zh-TW" dirty="0" err="1"/>
              <a:t>Aluterus_Monoceros</a:t>
            </a:r>
            <a:endParaRPr lang="en-US" altLang="zh-TW" dirty="0"/>
          </a:p>
          <a:p>
            <a:pPr>
              <a:buFont typeface="Wingdings" panose="05000000000000000000" pitchFamily="2" charset="2"/>
              <a:buChar char="l"/>
            </a:pPr>
            <a:r>
              <a:rPr lang="en-US" altLang="zh-TW" dirty="0" err="1"/>
              <a:t>Branchiostegus_japonicus</a:t>
            </a:r>
            <a:endParaRPr lang="en-US" altLang="zh-TW" dirty="0"/>
          </a:p>
          <a:p>
            <a:pPr>
              <a:buFont typeface="Wingdings" panose="05000000000000000000" pitchFamily="2" charset="2"/>
              <a:buChar char="l"/>
            </a:pPr>
            <a:r>
              <a:rPr lang="en-US" altLang="zh-TW" dirty="0" err="1"/>
              <a:t>Chanos_chanos</a:t>
            </a:r>
            <a:endParaRPr lang="en-US" altLang="zh-TW" dirty="0"/>
          </a:p>
          <a:p>
            <a:pPr>
              <a:buFont typeface="Wingdings" panose="05000000000000000000" pitchFamily="2" charset="2"/>
              <a:buChar char="l"/>
            </a:pPr>
            <a:r>
              <a:rPr lang="en-US" altLang="zh-TW" dirty="0" err="1"/>
              <a:t>Dentex_hypselosomus</a:t>
            </a:r>
            <a:endParaRPr lang="en-US" altLang="zh-TW" dirty="0"/>
          </a:p>
          <a:p>
            <a:pPr>
              <a:buFont typeface="Wingdings" panose="05000000000000000000" pitchFamily="2" charset="2"/>
              <a:buChar char="l"/>
            </a:pPr>
            <a:r>
              <a:rPr lang="en-US" altLang="zh-TW" dirty="0" err="1"/>
              <a:t>Doederleinia_berycoides</a:t>
            </a:r>
            <a:endParaRPr lang="en-US" altLang="zh-TW" dirty="0"/>
          </a:p>
          <a:p>
            <a:pPr>
              <a:buFont typeface="Wingdings" panose="05000000000000000000" pitchFamily="2" charset="2"/>
              <a:buChar char="l"/>
            </a:pPr>
            <a:r>
              <a:rPr lang="en-US" altLang="zh-TW" dirty="0" err="1"/>
              <a:t>Eleutheronema_rhadinum</a:t>
            </a:r>
            <a:endParaRPr lang="en-US" altLang="zh-TW" dirty="0"/>
          </a:p>
          <a:p>
            <a:pPr>
              <a:buFont typeface="Wingdings" panose="05000000000000000000" pitchFamily="2" charset="2"/>
              <a:buChar char="l"/>
            </a:pPr>
            <a:r>
              <a:rPr lang="en-US" altLang="zh-TW" dirty="0" err="1"/>
              <a:t>Epinephelus_lanceolatus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6396503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66141EB-B3D0-485F-AD69-16AABCB28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7A929B4-961A-493F-9EED-069C60BF09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l"/>
            </a:pPr>
            <a:r>
              <a:rPr lang="en-US" altLang="zh-TW" dirty="0" err="1"/>
              <a:t>Larimichthys_crocea</a:t>
            </a:r>
            <a:endParaRPr lang="en-US" altLang="zh-TW" dirty="0"/>
          </a:p>
          <a:p>
            <a:pPr>
              <a:buFont typeface="Wingdings" panose="05000000000000000000" pitchFamily="2" charset="2"/>
              <a:buChar char="l"/>
            </a:pPr>
            <a:r>
              <a:rPr lang="en-US" altLang="zh-TW" dirty="0" err="1"/>
              <a:t>Lateolabrax_japonicus</a:t>
            </a:r>
            <a:endParaRPr lang="en-US" altLang="zh-TW" dirty="0"/>
          </a:p>
          <a:p>
            <a:pPr>
              <a:buFont typeface="Wingdings" panose="05000000000000000000" pitchFamily="2" charset="2"/>
              <a:buChar char="l"/>
            </a:pPr>
            <a:r>
              <a:rPr lang="en-US" altLang="zh-TW" dirty="0"/>
              <a:t>Oreochromis sp., Red Tilapia</a:t>
            </a:r>
          </a:p>
          <a:p>
            <a:pPr>
              <a:buFont typeface="Wingdings" panose="05000000000000000000" pitchFamily="2" charset="2"/>
              <a:buChar char="l"/>
            </a:pPr>
            <a:r>
              <a:rPr lang="en-US" altLang="zh-TW" dirty="0" err="1"/>
              <a:t>Paracaesio_xanthura</a:t>
            </a:r>
            <a:endParaRPr lang="en-US" altLang="zh-TW" dirty="0"/>
          </a:p>
          <a:p>
            <a:pPr>
              <a:buFont typeface="Wingdings" panose="05000000000000000000" pitchFamily="2" charset="2"/>
              <a:buChar char="l"/>
            </a:pPr>
            <a:r>
              <a:rPr lang="en-US" altLang="zh-TW" dirty="0" err="1"/>
              <a:t>Plectropomus_leopardus</a:t>
            </a:r>
            <a:endParaRPr lang="en-US" altLang="zh-TW" dirty="0"/>
          </a:p>
          <a:p>
            <a:pPr>
              <a:buFont typeface="Wingdings" panose="05000000000000000000" pitchFamily="2" charset="2"/>
              <a:buChar char="l"/>
            </a:pPr>
            <a:r>
              <a:rPr lang="en-US" altLang="zh-TW" dirty="0" err="1"/>
              <a:t>Psenopsis_anomala</a:t>
            </a:r>
            <a:endParaRPr lang="en-US" altLang="zh-TW" dirty="0"/>
          </a:p>
          <a:p>
            <a:pPr>
              <a:buFont typeface="Wingdings" panose="05000000000000000000" pitchFamily="2" charset="2"/>
              <a:buChar char="l"/>
            </a:pPr>
            <a:r>
              <a:rPr lang="en-US" altLang="zh-TW" dirty="0" err="1"/>
              <a:t>Pterocaesio_tile</a:t>
            </a:r>
            <a:endParaRPr lang="en-US" altLang="zh-TW" dirty="0"/>
          </a:p>
          <a:p>
            <a:pPr>
              <a:buFont typeface="Wingdings" panose="05000000000000000000" pitchFamily="2" charset="2"/>
              <a:buChar char="l"/>
            </a:pPr>
            <a:r>
              <a:rPr lang="en-US" altLang="zh-TW" dirty="0" err="1"/>
              <a:t>Trachinotus_blochii</a:t>
            </a:r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497018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EE343C3-48F1-4210-99C6-56C04AD72D5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91EA7DB0-740F-4A17-9651-2AD5BE22ACD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專題demo0925">
            <a:hlinkClick r:id="" action="ppaction://media"/>
            <a:extLst>
              <a:ext uri="{FF2B5EF4-FFF2-40B4-BE49-F238E27FC236}">
                <a16:creationId xmlns:a16="http://schemas.microsoft.com/office/drawing/2014/main" id="{268A6DC8-54B1-4EB4-B63C-B255878BA14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2850" y="292603"/>
            <a:ext cx="11151909" cy="6272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384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74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回顧">
  <a:themeElements>
    <a:clrScheme name="回顧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回顧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顧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7</TotalTime>
  <Words>69</Words>
  <Application>Microsoft Office PowerPoint</Application>
  <PresentationFormat>寬螢幕</PresentationFormat>
  <Paragraphs>19</Paragraphs>
  <Slides>4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</vt:i4>
      </vt:variant>
    </vt:vector>
  </HeadingPairs>
  <TitlesOfParts>
    <vt:vector size="9" baseType="lpstr">
      <vt:lpstr>新細明體</vt:lpstr>
      <vt:lpstr>Calibri</vt:lpstr>
      <vt:lpstr>Calibri Light</vt:lpstr>
      <vt:lpstr>Wingdings</vt:lpstr>
      <vt:lpstr>回顧</vt:lpstr>
      <vt:lpstr>物聯網結合AI在魚類之應用</vt:lpstr>
      <vt:lpstr>辨識魚種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物聯網結合AI在魚類之應用</dc:title>
  <dc:creator>paul</dc:creator>
  <cp:lastModifiedBy>paul</cp:lastModifiedBy>
  <cp:revision>1</cp:revision>
  <dcterms:created xsi:type="dcterms:W3CDTF">2020-10-07T01:29:42Z</dcterms:created>
  <dcterms:modified xsi:type="dcterms:W3CDTF">2020-10-07T01:36:42Z</dcterms:modified>
</cp:coreProperties>
</file>

<file path=docProps/thumbnail.jpeg>
</file>